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8" r:id="rId2"/>
    <p:sldId id="269" r:id="rId3"/>
    <p:sldId id="268" r:id="rId4"/>
    <p:sldId id="264" r:id="rId5"/>
    <p:sldId id="265" r:id="rId6"/>
    <p:sldId id="266" r:id="rId7"/>
    <p:sldId id="259" r:id="rId8"/>
    <p:sldId id="262" r:id="rId9"/>
    <p:sldId id="267" r:id="rId10"/>
    <p:sldId id="270" r:id="rId11"/>
    <p:sldId id="261"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10.11.2016</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725C68B6-61C2-468F-89AB-4B9F7531AA68}"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10.11.2016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10.11.2016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10.11.2016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10.11.2016</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10.11.2016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10.11.2016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10.11.2016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10.11.2016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10.11.2016</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B106E36-FD25-4E2D-B0AA-010F637433A0}" type="datetimeFigureOut">
              <a:rPr lang="ru-RU" smtClean="0"/>
              <a:pPr/>
              <a:t>10.11.2016</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User\Desktop\presentation-2862\img0.jpg"/>
          <p:cNvPicPr>
            <a:picLocks noChangeAspect="1" noChangeArrowheads="1"/>
          </p:cNvPicPr>
          <p:nvPr/>
        </p:nvPicPr>
        <p:blipFill>
          <a:blip r:embed="rId2" cstate="print"/>
          <a:srcRect/>
          <a:stretch>
            <a:fillRect/>
          </a:stretch>
        </p:blipFill>
        <p:spPr bwMode="auto">
          <a:xfrm>
            <a:off x="1066800" y="800100"/>
            <a:ext cx="7010400" cy="52578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476672"/>
            <a:ext cx="7416824" cy="1815882"/>
          </a:xfrm>
          <a:prstGeom prst="rect">
            <a:avLst/>
          </a:prstGeom>
        </p:spPr>
        <p:txBody>
          <a:bodyPr wrap="square">
            <a:spAutoFit/>
          </a:bodyPr>
          <a:lstStyle/>
          <a:p>
            <a:pPr algn="ctr"/>
            <a:r>
              <a:rPr lang="en-US" sz="2800" b="1" dirty="0" smtClean="0">
                <a:solidFill>
                  <a:schemeClr val="bg2">
                    <a:lumMod val="10000"/>
                  </a:schemeClr>
                </a:solidFill>
              </a:rPr>
              <a:t>Thanksgiving Day is a national holiday celebrated in Canada and </a:t>
            </a:r>
          </a:p>
          <a:p>
            <a:pPr algn="ctr"/>
            <a:r>
              <a:rPr lang="en-US" sz="2800" b="1" dirty="0" smtClean="0">
                <a:solidFill>
                  <a:schemeClr val="bg2">
                    <a:lumMod val="10000"/>
                  </a:schemeClr>
                </a:solidFill>
              </a:rPr>
              <a:t>The United States of America</a:t>
            </a:r>
          </a:p>
          <a:p>
            <a:pPr algn="ctr"/>
            <a:endParaRPr lang="ru-RU" sz="2800" b="1" dirty="0">
              <a:solidFill>
                <a:schemeClr val="bg2">
                  <a:lumMod val="10000"/>
                </a:schemeClr>
              </a:solidFill>
            </a:endParaRPr>
          </a:p>
        </p:txBody>
      </p:sp>
      <p:pic>
        <p:nvPicPr>
          <p:cNvPr id="21506" name="Picture 2" descr="C:\Users\User\Desktop\obama-pardons-turkey.jpg"/>
          <p:cNvPicPr>
            <a:picLocks noChangeAspect="1" noChangeArrowheads="1"/>
          </p:cNvPicPr>
          <p:nvPr/>
        </p:nvPicPr>
        <p:blipFill>
          <a:blip r:embed="rId2" cstate="print"/>
          <a:srcRect/>
          <a:stretch>
            <a:fillRect/>
          </a:stretch>
        </p:blipFill>
        <p:spPr bwMode="auto">
          <a:xfrm>
            <a:off x="1259632" y="1844824"/>
            <a:ext cx="6696744" cy="460851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User\Desktop\presentation-2862\4.jpg"/>
          <p:cNvPicPr>
            <a:picLocks noChangeAspect="1" noChangeArrowheads="1"/>
          </p:cNvPicPr>
          <p:nvPr/>
        </p:nvPicPr>
        <p:blipFill>
          <a:blip r:embed="rId2" cstate="print"/>
          <a:srcRect/>
          <a:stretch>
            <a:fillRect/>
          </a:stretch>
        </p:blipFill>
        <p:spPr bwMode="auto">
          <a:xfrm>
            <a:off x="971600" y="332656"/>
            <a:ext cx="7344816" cy="590465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User\Desktop\Funny-Thanksgiving-Pictures 2015-Happy-Thanksgiving-Pictures-2015-Online.jpg"/>
          <p:cNvPicPr>
            <a:picLocks noChangeAspect="1" noChangeArrowheads="1"/>
          </p:cNvPicPr>
          <p:nvPr/>
        </p:nvPicPr>
        <p:blipFill>
          <a:blip r:embed="rId2" cstate="print"/>
          <a:srcRect/>
          <a:stretch>
            <a:fillRect/>
          </a:stretch>
        </p:blipFill>
        <p:spPr bwMode="auto">
          <a:xfrm>
            <a:off x="1187624" y="1052736"/>
            <a:ext cx="6768752" cy="439248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User\Desktop\First Thanksgiving at Plymouth-thumb-500x352-7684.jpg"/>
          <p:cNvPicPr>
            <a:picLocks noChangeAspect="1" noChangeArrowheads="1"/>
          </p:cNvPicPr>
          <p:nvPr/>
        </p:nvPicPr>
        <p:blipFill>
          <a:blip r:embed="rId2" cstate="print"/>
          <a:srcRect/>
          <a:stretch>
            <a:fillRect/>
          </a:stretch>
        </p:blipFill>
        <p:spPr bwMode="auto">
          <a:xfrm>
            <a:off x="827584" y="836712"/>
            <a:ext cx="7272808" cy="504056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404664"/>
            <a:ext cx="6246440" cy="3139321"/>
          </a:xfrm>
          <a:prstGeom prst="rect">
            <a:avLst/>
          </a:prstGeom>
        </p:spPr>
        <p:txBody>
          <a:bodyPr wrap="square">
            <a:spAutoFit/>
          </a:bodyPr>
          <a:lstStyle/>
          <a:p>
            <a:r>
              <a:rPr lang="en-US" sz="2400" b="1" dirty="0" smtClean="0"/>
              <a:t>Thanksgiving Day</a:t>
            </a:r>
            <a:r>
              <a:rPr lang="en-US" sz="2400" dirty="0" smtClean="0"/>
              <a:t> is celebrated in the United States on the last Thursday in November. This holiday is one of the big six major holidays of the year. People of all faiths celebrate this day. They give thanks for the many good things in their lives.</a:t>
            </a:r>
          </a:p>
          <a:p>
            <a:endParaRPr lang="en-US" dirty="0" smtClean="0"/>
          </a:p>
          <a:p>
            <a:endParaRPr lang="en-US" dirty="0" smtClean="0"/>
          </a:p>
          <a:p>
            <a:endParaRPr lang="ru-RU" dirty="0"/>
          </a:p>
        </p:txBody>
      </p:sp>
      <p:pic>
        <p:nvPicPr>
          <p:cNvPr id="3" name="Picture 2" descr="C:\Users\User\Desktop\presentation-2862\0.jpg"/>
          <p:cNvPicPr>
            <a:picLocks noChangeAspect="1" noChangeArrowheads="1"/>
          </p:cNvPicPr>
          <p:nvPr/>
        </p:nvPicPr>
        <p:blipFill>
          <a:blip r:embed="rId2" cstate="print"/>
          <a:srcRect/>
          <a:stretch>
            <a:fillRect/>
          </a:stretch>
        </p:blipFill>
        <p:spPr bwMode="auto">
          <a:xfrm>
            <a:off x="3995936" y="3212976"/>
            <a:ext cx="4401815" cy="303133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620688"/>
            <a:ext cx="6984776" cy="2677656"/>
          </a:xfrm>
          <a:prstGeom prst="rect">
            <a:avLst/>
          </a:prstGeom>
        </p:spPr>
        <p:txBody>
          <a:bodyPr wrap="square">
            <a:spAutoFit/>
          </a:bodyPr>
          <a:lstStyle/>
          <a:p>
            <a:r>
              <a:rPr lang="en-US" sz="2400" b="1" dirty="0" smtClean="0"/>
              <a:t>Thanksgiving Day has been an official United States holiday since 1863, when President Abraham Lincoln, proclaimed that Thursday, 26 November, should be a day of national gratitude. Before that this holiday celebrated English settlers of the Plymouth colony, who had to endure a rough first winter in New England.</a:t>
            </a:r>
          </a:p>
        </p:txBody>
      </p:sp>
      <p:pic>
        <p:nvPicPr>
          <p:cNvPr id="15363" name="Picture 3" descr="C:\Users\User\Desktop\thanksgiving-in-america-10-638.jpg"/>
          <p:cNvPicPr>
            <a:picLocks noChangeAspect="1" noChangeArrowheads="1"/>
          </p:cNvPicPr>
          <p:nvPr/>
        </p:nvPicPr>
        <p:blipFill>
          <a:blip r:embed="rId2" cstate="print"/>
          <a:srcRect/>
          <a:stretch>
            <a:fillRect/>
          </a:stretch>
        </p:blipFill>
        <p:spPr bwMode="auto">
          <a:xfrm>
            <a:off x="3203848" y="3284984"/>
            <a:ext cx="5184576" cy="331236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692696"/>
            <a:ext cx="5598368" cy="3046988"/>
          </a:xfrm>
          <a:prstGeom prst="rect">
            <a:avLst/>
          </a:prstGeom>
        </p:spPr>
        <p:txBody>
          <a:bodyPr wrap="square">
            <a:spAutoFit/>
          </a:bodyPr>
          <a:lstStyle/>
          <a:p>
            <a:r>
              <a:rPr lang="en-US" sz="2400" b="1" dirty="0" smtClean="0"/>
              <a:t>Thanksgiving Day is a traditional family holiday. So on that day families always come together, especially for the wonderful meal. A large roasted turkey with stuffing is the most common main dish of a Thanksgiving dinner, that’s why Thanksgiving is sometimes called “Turkey Day”. </a:t>
            </a:r>
            <a:endParaRPr lang="ru-RU" sz="2400" b="1" dirty="0"/>
          </a:p>
        </p:txBody>
      </p:sp>
      <p:pic>
        <p:nvPicPr>
          <p:cNvPr id="16386" name="Picture 2" descr="C:\Users\User\Desktop\16071-happy-turkey-day-2.jpg"/>
          <p:cNvPicPr>
            <a:picLocks noChangeAspect="1" noChangeArrowheads="1"/>
          </p:cNvPicPr>
          <p:nvPr/>
        </p:nvPicPr>
        <p:blipFill>
          <a:blip r:embed="rId2" cstate="print"/>
          <a:srcRect/>
          <a:stretch>
            <a:fillRect/>
          </a:stretch>
        </p:blipFill>
        <p:spPr bwMode="auto">
          <a:xfrm>
            <a:off x="2915816" y="3356992"/>
            <a:ext cx="5238750" cy="304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User\Desktop\presentation-2862\лодо.jpg"/>
          <p:cNvPicPr>
            <a:picLocks noChangeAspect="1" noChangeArrowheads="1"/>
          </p:cNvPicPr>
          <p:nvPr/>
        </p:nvPicPr>
        <p:blipFill>
          <a:blip r:embed="rId2" cstate="print"/>
          <a:srcRect/>
          <a:stretch>
            <a:fillRect/>
          </a:stretch>
        </p:blipFill>
        <p:spPr bwMode="auto">
          <a:xfrm>
            <a:off x="899593" y="260647"/>
            <a:ext cx="7344816" cy="633670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User\Desktop\presentation-2862\1.jpg"/>
          <p:cNvPicPr>
            <a:picLocks noChangeAspect="1" noChangeArrowheads="1"/>
          </p:cNvPicPr>
          <p:nvPr/>
        </p:nvPicPr>
        <p:blipFill>
          <a:blip r:embed="rId2" cstate="print"/>
          <a:srcRect/>
          <a:stretch>
            <a:fillRect/>
          </a:stretch>
        </p:blipFill>
        <p:spPr bwMode="auto">
          <a:xfrm>
            <a:off x="827584" y="620688"/>
            <a:ext cx="7344816" cy="561662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404664"/>
            <a:ext cx="8280920" cy="2308324"/>
          </a:xfrm>
          <a:prstGeom prst="rect">
            <a:avLst/>
          </a:prstGeom>
        </p:spPr>
        <p:txBody>
          <a:bodyPr wrap="square">
            <a:spAutoFit/>
          </a:bodyPr>
          <a:lstStyle/>
          <a:p>
            <a:pPr algn="just"/>
            <a:r>
              <a:rPr lang="en-US" dirty="0" smtClean="0">
                <a:latin typeface="Arial"/>
              </a:rPr>
              <a:t> </a:t>
            </a:r>
            <a:r>
              <a:rPr lang="en-US" sz="2400" b="1" dirty="0" smtClean="0">
                <a:latin typeface="Arial"/>
              </a:rPr>
              <a:t>Thanksgiving dinner almost always includes some of the foods served at the first feast: roast turkey, cranberry sauce, potatoes, pumpkin pie. Before the meal begins, families or friends usually pause to give thanks for their blessings, including the joy of being united for the occasion.</a:t>
            </a:r>
            <a:endParaRPr lang="ru-RU" sz="2400" b="1" dirty="0"/>
          </a:p>
        </p:txBody>
      </p:sp>
      <p:pic>
        <p:nvPicPr>
          <p:cNvPr id="19459" name="Picture 3" descr="C:\Users\User\Desktop\Thanksgiving-hd-Images-and-Wallpapers-4.jpg"/>
          <p:cNvPicPr>
            <a:picLocks noChangeAspect="1" noChangeArrowheads="1"/>
          </p:cNvPicPr>
          <p:nvPr/>
        </p:nvPicPr>
        <p:blipFill>
          <a:blip r:embed="rId2" cstate="print"/>
          <a:srcRect/>
          <a:stretch>
            <a:fillRect/>
          </a:stretch>
        </p:blipFill>
        <p:spPr bwMode="auto">
          <a:xfrm>
            <a:off x="395536" y="2708920"/>
            <a:ext cx="4536504" cy="3268960"/>
          </a:xfrm>
          <a:prstGeom prst="rect">
            <a:avLst/>
          </a:prstGeom>
          <a:noFill/>
        </p:spPr>
      </p:pic>
      <p:pic>
        <p:nvPicPr>
          <p:cNvPr id="5" name="Picture 2" descr="C:\Users\User\Desktop\Happy-Thanksgiving-day.jpg"/>
          <p:cNvPicPr>
            <a:picLocks noChangeAspect="1" noChangeArrowheads="1"/>
          </p:cNvPicPr>
          <p:nvPr/>
        </p:nvPicPr>
        <p:blipFill>
          <a:blip r:embed="rId3" cstate="print"/>
          <a:srcRect/>
          <a:stretch>
            <a:fillRect/>
          </a:stretch>
        </p:blipFill>
        <p:spPr bwMode="auto">
          <a:xfrm>
            <a:off x="4860032" y="3140968"/>
            <a:ext cx="4071494" cy="335699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73</TotalTime>
  <Words>100</Words>
  <Application>Microsoft Office PowerPoint</Application>
  <PresentationFormat>Экран (4:3)</PresentationFormat>
  <Paragraphs>7</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Справедливость</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11</cp:revision>
  <dcterms:created xsi:type="dcterms:W3CDTF">2016-11-10T19:02:21Z</dcterms:created>
  <dcterms:modified xsi:type="dcterms:W3CDTF">2016-11-10T21:01:25Z</dcterms:modified>
</cp:coreProperties>
</file>